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347" r:id="rId3"/>
    <p:sldId id="348" r:id="rId4"/>
    <p:sldId id="3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167" autoAdjust="0"/>
  </p:normalViewPr>
  <p:slideViewPr>
    <p:cSldViewPr showGuides="1">
      <p:cViewPr varScale="1">
        <p:scale>
          <a:sx n="125" d="100"/>
          <a:sy n="125" d="100"/>
        </p:scale>
        <p:origin x="-1224" y="-96"/>
      </p:cViewPr>
      <p:guideLst>
        <p:guide orient="horz" pos="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Statistical Robustness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RANSAC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best_model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best_consensus_set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{}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best_error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infinity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1..MAX_ITERATIONS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inlier_set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randomly selected subset of data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remainder_set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data with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inlier_set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removed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inlier_set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inlier_model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fit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inlier_set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to model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each element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remainder_set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if element fits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inlier_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then add it to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consensus_set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end for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|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| &gt; MIN_CONSENSUS_SIZE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consensus_model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fit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to model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consensus_error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residual error of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consensus_model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consensus_error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best_error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best_model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consensus_model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best_consensus_set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consensus_set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best_error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consensus_error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end if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end if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end for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727CA3"/>
              </a:buClr>
              <a:buNone/>
            </a:pPr>
            <a:r>
              <a:rPr lang="en-US" sz="15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best_model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  <a:p>
            <a:pPr lvl="0">
              <a:buClr>
                <a:srgbClr val="727CA3"/>
              </a:buClr>
              <a:buNone/>
            </a:pPr>
            <a:r>
              <a:rPr lang="en-US" sz="15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best_error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infinity</a:t>
            </a:r>
          </a:p>
          <a:p>
            <a:pPr lvl="0">
              <a:buClr>
                <a:srgbClr val="727CA3"/>
              </a:buClr>
              <a:buNone/>
            </a:pP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each subset X of size p of the data</a:t>
            </a:r>
          </a:p>
          <a:p>
            <a:pPr lvl="0">
              <a:buClr>
                <a:srgbClr val="727CA3"/>
              </a:buClr>
              <a:buNone/>
            </a:pP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X_model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fit X to model (uses p data points)</a:t>
            </a:r>
          </a:p>
          <a:p>
            <a:pPr lvl="0">
              <a:buClr>
                <a:srgbClr val="727CA3"/>
              </a:buClr>
              <a:buNone/>
            </a:pP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X_error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median residual (over all N data points)</a:t>
            </a:r>
          </a:p>
          <a:p>
            <a:pPr lvl="0">
              <a:buClr>
                <a:srgbClr val="727CA3"/>
              </a:buClr>
              <a:buNone/>
            </a:pP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5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X_error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5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best_error</a:t>
            </a:r>
            <a:endParaRPr lang="en-US" sz="15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727CA3"/>
              </a:buClr>
              <a:buNone/>
            </a:pP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best_model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X_model</a:t>
            </a:r>
            <a:endParaRPr lang="en-US" sz="15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727CA3"/>
              </a:buClr>
              <a:buNone/>
            </a:pP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best_error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X_error</a:t>
            </a:r>
            <a:endParaRPr lang="en-US" sz="15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727CA3"/>
              </a:buClr>
              <a:buNone/>
            </a:pP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 if</a:t>
            </a:r>
          </a:p>
          <a:p>
            <a:pPr lvl="0">
              <a:buClr>
                <a:srgbClr val="727CA3"/>
              </a:buClr>
              <a:buNone/>
            </a:pP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 for</a:t>
            </a:r>
          </a:p>
          <a:p>
            <a:pPr lvl="0">
              <a:buClr>
                <a:srgbClr val="727CA3"/>
              </a:buClr>
              <a:buNone/>
            </a:pPr>
            <a:endParaRPr lang="en-US" sz="15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727CA3"/>
              </a:buClr>
              <a:buNone/>
            </a:pPr>
            <a:r>
              <a:rPr lang="en-US" sz="15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LMS produces robust but sub-optimal estimates</a:t>
            </a:r>
          </a:p>
          <a:p>
            <a:pPr lvl="1"/>
            <a:r>
              <a:rPr lang="en-US" dirty="0" smtClean="0"/>
              <a:t>better estimates can be obtained by using LMS to obtain an estimate, removing the outlying data points, and then computing a least-squares estimates from the cleaned data set</a:t>
            </a:r>
          </a:p>
          <a:p>
            <a:r>
              <a:rPr lang="en-US" dirty="0" smtClean="0"/>
              <a:t>outliers can be identified using a priori knowledge (if you have it)</a:t>
            </a:r>
          </a:p>
          <a:p>
            <a:pPr lvl="1"/>
            <a:r>
              <a:rPr lang="en-US" dirty="0" smtClean="0"/>
              <a:t>e.g., using Horn’s method with a typical optical tracking system it would be reasonable to expect inliers to have an FRE &lt; 1mm</a:t>
            </a:r>
          </a:p>
          <a:p>
            <a:r>
              <a:rPr lang="en-US" dirty="0" smtClean="0"/>
              <a:t>can also obtain a robust estimate of scale and label a data point as an outlier if its squared residual error is greater than some constant times the squared scale estimate</a:t>
            </a:r>
          </a:p>
          <a:p>
            <a:pPr lvl="1"/>
            <a:r>
              <a:rPr lang="en-US" sz="1800" dirty="0" smtClean="0"/>
              <a:t>P.J. </a:t>
            </a:r>
            <a:r>
              <a:rPr lang="en-US" sz="1800" dirty="0" err="1" smtClean="0"/>
              <a:t>Rousseeuw</a:t>
            </a:r>
            <a:r>
              <a:rPr lang="en-US" sz="1800" dirty="0" smtClean="0"/>
              <a:t> and A.M. Leroy. </a:t>
            </a:r>
            <a:r>
              <a:rPr lang="en-US" sz="1800" i="1" dirty="0" smtClean="0"/>
              <a:t>Robust Regression and Outlier Detection</a:t>
            </a:r>
            <a:r>
              <a:rPr lang="en-US" sz="1800" dirty="0" smtClean="0"/>
              <a:t>. John Wiley &amp; Sons, New York, 1987.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2182</TotalTime>
  <Words>176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Day 10</vt:lpstr>
      <vt:lpstr>RANSAC</vt:lpstr>
      <vt:lpstr>LMS</vt:lpstr>
      <vt:lpstr>Outlier Detection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40</cp:revision>
  <dcterms:created xsi:type="dcterms:W3CDTF">2011-01-07T01:27:12Z</dcterms:created>
  <dcterms:modified xsi:type="dcterms:W3CDTF">2011-02-06T22:01:09Z</dcterms:modified>
</cp:coreProperties>
</file>